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2F3-AFA3-47F0-9E06-1A7E638AF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F24D3-3F08-4C33-AE24-7A7C2D667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E1F8C-0FEF-48C0-865D-3EFDABBC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2FD5B-F3AF-4CD9-B278-03AE76EF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3A9CD-D1F1-4BF0-90BC-044452A2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BA6A-F860-4A5B-81D5-5B42AF5D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DBA24-0725-4AF4-B488-07F357B55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B0790-24D4-4F81-86FB-120A789D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250AC-61A5-48D9-ABAA-4CF9B50F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ED84D-77E0-4A86-90BC-2C6EEF27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2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AF16-34E4-46C6-927F-2AB73AC72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0F4E21-3968-4923-8D3D-8F87E9285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A6A15-B513-4629-8464-8F4D44C6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04489-298A-4D40-BC9D-737E5CBC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48E3F-C99B-4E6A-8B20-7F5516AF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7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6089-186F-4E06-A199-7423B242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429AD-9F58-4355-8912-9F4EFB54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C5E9D-96E8-46F3-A7D2-686EC96A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F921-481F-4A67-AC6A-FD00B970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6C7C2-B70E-4203-9392-0DF78063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2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F21F5-1EC9-42EA-9BDC-E5A64F15A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CB7B2-6E9F-4C81-846F-191AE8C9C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9DB57-CABA-4EDA-A2F1-E90BBADC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6013F-F014-4AF3-BC6F-1A68F0AF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83B1B-CB31-436B-A685-0A85E7C0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2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268F-8039-4117-9F37-4E328C65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4030E-3F97-4ACB-8EEF-1AD5FC805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8DE79-C9F6-4E44-AA49-D332D833D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B02EC-2C0F-47D6-A56D-820455C7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DF39A-5F16-4962-A91D-EA99261E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F974D-4653-4808-B80D-0B5B0CBD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7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8509-1772-41F3-A7D1-E515F258D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0EBDB-6149-4446-8414-8835485FA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2F07C-E3B0-4DE9-8248-1CF7ACF82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4B51D-B716-4781-A069-3FE089C99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1B073-C304-443A-9074-EC28D9970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9E5AE8-0C43-4B59-AE4B-5666D809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73DB7C-0244-4B4A-A734-9E4597B3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29573-7BE2-4CCE-8244-60EBC94B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9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CF3CC-4113-4537-82FF-4EE0CD74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D75EDB-880D-44C7-8746-6A5802AB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C5EEA-37A5-4287-9CBC-8955C136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8248E-9D94-49B9-B513-55214DAA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5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4CC6B-A9DA-4720-8B94-49584041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169445-1FA2-4F49-A51B-5782C501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D5D94-9817-4E95-B3E1-A5A65ACA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2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02C2B-408A-4198-B3BE-5B6027B8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EF9D6-5412-4BE0-A40E-CC77DEF98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BC978-020F-4036-B44C-082102D3A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93FE7-57D7-4BA8-BD83-4B94F915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C9BCC-CB0C-44BA-B31D-7AB6F876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83F61-1852-4E0E-A09C-566A4B57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6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07B5-2A2B-4409-A299-0F38E6FB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E3D360-C06F-40E8-9348-5AB8B15F6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7BCDD-A3D5-4412-A282-B8CFBD752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A3090-4475-4EB6-9A49-E5222A67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D2DEC-8616-457B-8716-69D935A0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77F29-4CF9-4CE7-A87E-1FE442E71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4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B48B0-89B4-4102-9427-588408C5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2F544-5320-4DEB-85FF-3E6730D32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E3CF1-1DBF-4AEB-B4B4-958CCE7B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9C2F5-B96F-4A58-AC16-BE5BC29024B8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8875-18C5-4A6A-9FE5-BEFD3FE1A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02B1-578A-44B1-86BC-4079D7FB8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B5758-5358-4706-9BB2-3BFA4F073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7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3798-314F-47D9-A9CB-47DD986C8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Hospital Emergency Department Admissions and Inpatient Hospital Admissions for Preventable Dental Conditions in Florida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A2151A-102A-4A9C-86EC-F545DD30C8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Floridians for Dental Access</a:t>
            </a:r>
          </a:p>
          <a:p>
            <a:r>
              <a:rPr lang="en-US" dirty="0"/>
              <a:t>Well Florida Health Planning Council</a:t>
            </a:r>
          </a:p>
        </p:txBody>
      </p:sp>
    </p:spTree>
    <p:extLst>
      <p:ext uri="{BB962C8B-B14F-4D97-AF65-F5344CB8AC3E}">
        <p14:creationId xmlns:p14="http://schemas.microsoft.com/office/powerpoint/2010/main" val="69458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CF33-7E70-48E2-9F00-91B9FC1F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Total Number of Dental Emergency Department Visits by Age Group- Florida,2021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DAD102-4381-4D64-A707-B7311E63B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34390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42003236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38866354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21721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ED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OF TOTAL ED VISITS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81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460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20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99,350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95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116,980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82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2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2F5256-9405-4262-B9B0-7DCE1431F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842298"/>
              </p:ext>
            </p:extLst>
          </p:nvPr>
        </p:nvGraphicFramePr>
        <p:xfrm>
          <a:off x="838200" y="1825625"/>
          <a:ext cx="10515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677">
                  <a:extLst>
                    <a:ext uri="{9D8B030D-6E8A-4147-A177-3AD203B41FA5}">
                      <a16:colId xmlns:a16="http://schemas.microsoft.com/office/drawing/2014/main" val="1118548194"/>
                    </a:ext>
                  </a:extLst>
                </a:gridCol>
                <a:gridCol w="2497123">
                  <a:extLst>
                    <a:ext uri="{9D8B030D-6E8A-4147-A177-3AD203B41FA5}">
                      <a16:colId xmlns:a16="http://schemas.microsoft.com/office/drawing/2014/main" val="6876789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73834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16141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PAYOR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ED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OF TOTAL ED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CHARGES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004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$ 50,341,888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586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MEDICAID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47,051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$ 135,635,241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430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COMMERCIAL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$ 79,748,362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744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SELF 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$ 85,910,764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6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$ 28,922,488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1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116,980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$ 380,558,743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413927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D349056E-460F-4C01-B732-2D508BF2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01"/>
            <a:ext cx="10515600" cy="161518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TOTAL NUMBER AND PAYOR SOURCE OF DENTAL EMERGENCY DEPARTMENT VISITS AND TOTAL CHARGES BY PAYOR SOURCE 2021 FLORIDA</a:t>
            </a:r>
          </a:p>
        </p:txBody>
      </p:sp>
    </p:spTree>
    <p:extLst>
      <p:ext uri="{BB962C8B-B14F-4D97-AF65-F5344CB8AC3E}">
        <p14:creationId xmlns:p14="http://schemas.microsoft.com/office/powerpoint/2010/main" val="179812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8E50-D77A-45CE-9849-766980594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TOTAL NUMBER AND PERCENT OF DENTAL HOSPITALIZATOINS BY AGE FLORIDA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41DAF0-F238-4F6B-885F-B2461D63D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234126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681">
                  <a:extLst>
                    <a:ext uri="{9D8B030D-6E8A-4147-A177-3AD203B41FA5}">
                      <a16:colId xmlns:a16="http://schemas.microsoft.com/office/drawing/2014/main" val="3876721694"/>
                    </a:ext>
                  </a:extLst>
                </a:gridCol>
                <a:gridCol w="3271706">
                  <a:extLst>
                    <a:ext uri="{9D8B030D-6E8A-4147-A177-3AD203B41FA5}">
                      <a16:colId xmlns:a16="http://schemas.microsoft.com/office/drawing/2014/main" val="2513306325"/>
                    </a:ext>
                  </a:extLst>
                </a:gridCol>
                <a:gridCol w="4181213">
                  <a:extLst>
                    <a:ext uri="{9D8B030D-6E8A-4147-A177-3AD203B41FA5}">
                      <a16:colId xmlns:a16="http://schemas.microsoft.com/office/drawing/2014/main" val="3912557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HOSPITALIZATIONS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OF TOTAL HOSPITALIZATIONS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05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70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23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7,8283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60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02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57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15423-660F-4CE1-8D40-7AC7DBBF1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05" y="142613"/>
            <a:ext cx="11341915" cy="15480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TOTAL NUMBER AND PERCENT OF DENTAL HOSPITALIZATIONS BY PAYOR SOURCE, FLORIDA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543D0C-B7B6-4B9D-9D02-837C69D5F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794503"/>
              </p:ext>
            </p:extLst>
          </p:nvPr>
        </p:nvGraphicFramePr>
        <p:xfrm>
          <a:off x="838200" y="1825625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343">
                  <a:extLst>
                    <a:ext uri="{9D8B030D-6E8A-4147-A177-3AD203B41FA5}">
                      <a16:colId xmlns:a16="http://schemas.microsoft.com/office/drawing/2014/main" val="2430568659"/>
                    </a:ext>
                  </a:extLst>
                </a:gridCol>
                <a:gridCol w="2547457">
                  <a:extLst>
                    <a:ext uri="{9D8B030D-6E8A-4147-A177-3AD203B41FA5}">
                      <a16:colId xmlns:a16="http://schemas.microsoft.com/office/drawing/2014/main" val="139269297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566843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02875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PAYOR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HOSPITALIZATIONS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OF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CHARGES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3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$ 62,670,870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27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$ 34,485,887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04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COMMERCIAL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$ 37,958,968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76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SELF 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$ 17,771,056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92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$ 14,351,029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89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$ 167,327,810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268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94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211</Words>
  <Application>Microsoft Office PowerPoint</Application>
  <PresentationFormat>Widescreen</PresentationFormat>
  <Paragraphs>93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Hospital Emergency Department Admissions and Inpatient Hospital Admissions for Preventable Dental Conditions in Florida 2021</vt:lpstr>
      <vt:lpstr>Total Number of Dental Emergency Department Visits by Age Group- Florida,2021</vt:lpstr>
      <vt:lpstr>TOTAL NUMBER AND PAYOR SOURCE OF DENTAL EMERGENCY DEPARTMENT VISITS AND TOTAL CHARGES BY PAYOR SOURCE 2021 FLORIDA</vt:lpstr>
      <vt:lpstr>TOTAL NUMBER AND PERCENT OF DENTAL HOSPITALIZATOINS BY AGE FLORIDA 2021</vt:lpstr>
      <vt:lpstr>TOTAL NUMBER AND PERCENT OF DENTAL HOSPITALIZATIONS BY PAYOR SOURCE, FLORIDA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Emergency Department Admissions and Inpatient Hospital Admissions for Preventable Dental Conditions in Florida 2021</dc:title>
  <dc:creator>Catalanotto,Frank Alfred</dc:creator>
  <cp:lastModifiedBy>Karen Bonsignori</cp:lastModifiedBy>
  <cp:revision>5</cp:revision>
  <dcterms:created xsi:type="dcterms:W3CDTF">2023-01-26T18:03:50Z</dcterms:created>
  <dcterms:modified xsi:type="dcterms:W3CDTF">2023-01-26T19:02:45Z</dcterms:modified>
</cp:coreProperties>
</file>